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4" r:id="rId1"/>
  </p:sldMasterIdLst>
  <p:notesMasterIdLst>
    <p:notesMasterId r:id="rId8"/>
  </p:notesMasterIdLst>
  <p:handoutMasterIdLst>
    <p:handoutMasterId r:id="rId9"/>
  </p:handoutMasterIdLst>
  <p:sldIdLst>
    <p:sldId id="422" r:id="rId2"/>
    <p:sldId id="496" r:id="rId3"/>
    <p:sldId id="498" r:id="rId4"/>
    <p:sldId id="500" r:id="rId5"/>
    <p:sldId id="501" r:id="rId6"/>
    <p:sldId id="499" r:id="rId7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00FF"/>
    <a:srgbClr val="000099"/>
    <a:srgbClr val="000000"/>
    <a:srgbClr val="00FFCC"/>
    <a:srgbClr val="CCCCFF"/>
    <a:srgbClr val="99CCFF"/>
    <a:srgbClr val="DCDCEE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18" autoAdjust="0"/>
    <p:restoredTop sz="99512" autoAdjust="0"/>
  </p:normalViewPr>
  <p:slideViewPr>
    <p:cSldViewPr showGuides="1"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435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r>
              <a:rPr lang="en-US"/>
              <a:t>SHIN TECH GROUP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4350"/>
          </a:xfrm>
          <a:prstGeom prst="rect">
            <a:avLst/>
          </a:prstGeom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B9D22A2-8933-4E25-AD76-DFBB87FC53AF}" type="datetimeFigureOut">
              <a:rPr lang="en-US" altLang="en-US"/>
              <a:pPr>
                <a:defRPr/>
              </a:pPr>
              <a:t>14-Jun-23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4350"/>
          </a:xfrm>
          <a:prstGeom prst="rect">
            <a:avLst/>
          </a:prstGeom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4350"/>
          </a:xfrm>
          <a:prstGeom prst="rect">
            <a:avLst/>
          </a:prstGeom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7D10A9F-D3CA-493D-BBD4-13D44F484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9506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wrap="square" lIns="94720" tIns="47361" rIns="94720" bIns="473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SHIN TECH GROUP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wrap="square" lIns="94720" tIns="47361" rIns="94720" bIns="473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502E761-D4E6-4111-90FB-3B50B0008052}" type="datetimeFigureOut">
              <a:rPr lang="ja-JP" altLang="en-US"/>
              <a:pPr>
                <a:defRPr/>
              </a:pPr>
              <a:t>2023/6/14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20" tIns="47361" rIns="94720" bIns="4736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6925"/>
          </a:xfrm>
          <a:prstGeom prst="rect">
            <a:avLst/>
          </a:prstGeom>
        </p:spPr>
        <p:txBody>
          <a:bodyPr vert="horz" wrap="square" lIns="94720" tIns="47361" rIns="94720" bIns="4736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wrap="square" lIns="94720" tIns="47361" rIns="94720" bIns="4736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4720" tIns="47361" rIns="94720" bIns="473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76B6EA9-4725-4C49-867E-ABB69DDC6E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392310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4E17E-4E73-4F16-8E60-F02E1B8219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797208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74063-D7D0-48E2-93B6-BB36AD7A0B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198564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BC9EE-5E30-4457-AEE6-20277DD2DE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11315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0171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49944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768038"/>
            <a:ext cx="6858000" cy="1005428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AE98-7889-49AC-A53E-B7B25624ECB5}" type="datetimeFigureOut">
              <a:rPr lang="en-US" smtClean="0"/>
              <a:pPr/>
              <a:t>14-Jun-23</a:t>
            </a:fld>
            <a:endParaRPr 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DBD31-CB35-4533-9585-05B5161B2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420220" y="5121432"/>
            <a:ext cx="2265830" cy="1122614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 dirty="0"/>
              <a:t>作成：　　　　作成日：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49" r="87116" b="21909"/>
          <a:stretch/>
        </p:blipFill>
        <p:spPr>
          <a:xfrm>
            <a:off x="3050929" y="2690656"/>
            <a:ext cx="3064121" cy="315559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077" t="4603" r="1154" b="23314"/>
          <a:stretch/>
        </p:blipFill>
        <p:spPr>
          <a:xfrm>
            <a:off x="6024929" y="5549089"/>
            <a:ext cx="2923442" cy="44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4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E08D0-C3D3-4F06-B014-86D82E3A8A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20840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27307-A32E-4D7E-81DA-91F5B47457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79147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2BF60-0209-4E70-9E73-43E4CA5D0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48625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C35D9-6B3B-4BA8-99DF-2235BED270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065438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CD7E-F2C7-4DAF-87F7-65253A6CDF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33694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5949A-C432-473B-969C-24C95E4D2F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799881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9C53F-F1A8-4871-B118-51D92E350B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805536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8D927-AB31-4D36-893A-CEB229675F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512569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1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1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8A472FA8-01A4-49F2-8F8F-D4C2DE08E08D}" type="slidenum">
              <a:rPr lang="en-US" altLang="ja-JP"/>
              <a:pPr/>
              <a:t>‹#›</a:t>
            </a:fld>
            <a:endParaRPr lang="en-US" altLang="ja-JP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0" y="0"/>
            <a:ext cx="9144000" cy="609600"/>
            <a:chOff x="0" y="-55419"/>
            <a:chExt cx="12191999" cy="731043"/>
          </a:xfrm>
        </p:grpSpPr>
        <p:sp>
          <p:nvSpPr>
            <p:cNvPr id="8" name="Rectangle 16"/>
            <p:cNvSpPr/>
            <p:nvPr/>
          </p:nvSpPr>
          <p:spPr>
            <a:xfrm>
              <a:off x="0" y="-55419"/>
              <a:ext cx="12191999" cy="731043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66000"/>
                    <a:satMod val="160000"/>
                  </a:schemeClr>
                </a:gs>
                <a:gs pos="100000">
                  <a:schemeClr val="accent5">
                    <a:tint val="44500"/>
                    <a:satMod val="160000"/>
                    <a:alpha val="0"/>
                  </a:schemeClr>
                </a:gs>
                <a:gs pos="100000">
                  <a:schemeClr val="accent5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90487" y="-47764"/>
              <a:ext cx="5709178" cy="698641"/>
              <a:chOff x="241738" y="-77427"/>
              <a:chExt cx="3486780" cy="820212"/>
            </a:xfrm>
          </p:grpSpPr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241738" y="-77427"/>
                <a:ext cx="2912516" cy="3249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900" i="1" dirty="0">
                    <a:ln w="6600">
                      <a:solidFill>
                        <a:schemeClr val="accent2"/>
                      </a:solidFill>
                      <a:prstDash val="solid"/>
                    </a:ln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SHIN TECH GROUP</a:t>
                </a:r>
              </a:p>
            </p:txBody>
          </p:sp>
          <p:pic>
            <p:nvPicPr>
              <p:cNvPr id="1035" name="Picture 15"/>
              <p:cNvPicPr>
                <a:picLocks noChangeAspect="1" noChangeArrowheads="1"/>
              </p:cNvPicPr>
              <p:nvPr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820" y="251991"/>
                <a:ext cx="208503" cy="445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512239" y="262252"/>
                <a:ext cx="3216279" cy="480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zh-CN" sz="21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MS PMincho" panose="02020600040205080304" pitchFamily="18" charset="-128"/>
                  </a:rPr>
                  <a:t> </a:t>
                </a:r>
                <a:r>
                  <a:rPr lang="en-US" altLang="zh-CN" sz="21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MS PMincho" panose="02020600040205080304" pitchFamily="18" charset="-128"/>
                  </a:rPr>
                  <a:t>AIDEN VIETNAM LIMITED</a:t>
                </a:r>
                <a:endParaRPr lang="zh-CN" altLang="en-US" sz="2100" b="1" dirty="0">
                  <a:solidFill>
                    <a:srgbClr val="7030A0"/>
                  </a:solidFill>
                  <a:latin typeface="Calibri" panose="020F0502020204030204" pitchFamily="34" charset="0"/>
                  <a:ea typeface="MS PMincho" panose="02020600040205080304" pitchFamily="18" charset="-128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7" r:id="rId1"/>
    <p:sldLayoutId id="2147485088" r:id="rId2"/>
    <p:sldLayoutId id="2147485089" r:id="rId3"/>
    <p:sldLayoutId id="2147485090" r:id="rId4"/>
    <p:sldLayoutId id="2147485091" r:id="rId5"/>
    <p:sldLayoutId id="2147485092" r:id="rId6"/>
    <p:sldLayoutId id="2147485093" r:id="rId7"/>
    <p:sldLayoutId id="2147485094" r:id="rId8"/>
    <p:sldLayoutId id="2147485095" r:id="rId9"/>
    <p:sldLayoutId id="2147485096" r:id="rId10"/>
    <p:sldLayoutId id="2147485097" r:id="rId11"/>
    <p:sldLayoutId id="2147485098" r:id="rId12"/>
    <p:sldLayoutId id="2147485100" r:id="rId13"/>
    <p:sldLayoutId id="2147485103" r:id="rId14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2200" y="2057400"/>
            <a:ext cx="4480650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spc="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GB" sz="2800" b="1" spc="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spc="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GB" sz="2800" b="1" spc="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mua </a:t>
            </a:r>
            <a:r>
              <a:rPr lang="en-GB" sz="2800" b="1" spc="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 </a:t>
            </a:r>
            <a:r>
              <a:rPr lang="en-GB" sz="2800" b="1" spc="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CSR</a:t>
            </a:r>
            <a:endParaRPr lang="en-GB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14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8382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AIDEN Việt Nam mua 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GB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600" b="1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1200" y="0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633204"/>
            <a:ext cx="1656223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Nhân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1987432"/>
            <a:ext cx="8458200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GB" sz="12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5798" y="2001959"/>
            <a:ext cx="8685125" cy="4472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GB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 lập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 ty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</a:t>
            </a:r>
            <a:r>
              <a:rPr lang="en-GB" sz="1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ngặt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Cưỡng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ở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sản xuất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 lý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 lý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lý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quy định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phương,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lương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lương cao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quy định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phương,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lương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công.</a:t>
            </a:r>
            <a:endParaRPr lang="en-GB" sz="14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lập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lượng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liên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phương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tạo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quản lý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lương, v.v.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lượng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1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791200" y="0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895" y="647644"/>
            <a:ext cx="2470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endParaRPr lang="en-GB" b="1" spc="25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500" y="1658051"/>
            <a:ext cx="8458200" cy="276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GB" sz="12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7569" y="949744"/>
            <a:ext cx="830580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GB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tạo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flipH="1">
            <a:off x="228600" y="1928966"/>
            <a:ext cx="3386075" cy="36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5895" y="2236349"/>
            <a:ext cx="7978391" cy="4382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b="1" spc="25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                            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Shintech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ja-JP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ISO 14001.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9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791200" y="0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780" y="609600"/>
            <a:ext cx="8794820" cy="513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Both"/>
            </a:pP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Giảm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thiểu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thải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phế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loại,thúc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đấy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tái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liệu</a:t>
            </a:r>
            <a:r>
              <a:rPr lang="en-US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Both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Both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Both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Both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Both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Both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/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6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791200" y="0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762000"/>
            <a:ext cx="127150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9449" y="1058835"/>
            <a:ext cx="8991600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Tuân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quy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sự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Quản lý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quản lý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sản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mua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sản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sản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bán ở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cao,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v.v.,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Chính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mua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sản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4210780"/>
            <a:ext cx="21755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Hệ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quản lý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271" y="4724400"/>
            <a:ext cx="8839200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chất lượng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trội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sản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chất lượng cao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hàng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sản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  <a:endParaRPr lang="en-GB" sz="16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Cải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mua </a:t>
            </a:r>
            <a:r>
              <a:rPr lang="en-GB" sz="1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 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CSR,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tài </a:t>
            </a:r>
            <a:r>
              <a:rPr lang="en-GB" sz="16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GB" sz="1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en-GB" sz="16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GB" sz="1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1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cải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định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PDCA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81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791200" y="0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762000"/>
            <a:ext cx="3486852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GB" b="1" spc="25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GB" b="1" spc="25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GB" b="1" spc="25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25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376" y="1143000"/>
            <a:ext cx="8534400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văn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6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" id="{8451AC33-B8F3-4225-8E1A-1D98E0481DBE}" vid="{B6D723DC-62A4-4705-A6B7-104AB95C4FD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</Template>
  <TotalTime>27820</TotalTime>
  <Words>501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MS Mincho</vt:lpstr>
      <vt:lpstr>ＭＳ Ｐゴシック</vt:lpstr>
      <vt:lpstr>ＭＳ Ｐゴシック</vt:lpstr>
      <vt:lpstr>MS PMincho</vt:lpstr>
      <vt:lpstr>黑体</vt:lpstr>
      <vt:lpstr>Arial</vt:lpstr>
      <vt:lpstr>Calibri</vt:lpstr>
      <vt:lpstr>Calibri Light</vt:lpstr>
      <vt:lpstr>Times New Roman</vt:lpstr>
      <vt:lpstr>Wingdings</vt:lpstr>
      <vt:lpstr>ADV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2060060</dc:creator>
  <cp:lastModifiedBy>2140991</cp:lastModifiedBy>
  <cp:revision>1563</cp:revision>
  <cp:lastPrinted>2016-05-30T02:56:38Z</cp:lastPrinted>
  <dcterms:created xsi:type="dcterms:W3CDTF">2008-01-11T21:26:19Z</dcterms:created>
  <dcterms:modified xsi:type="dcterms:W3CDTF">2023-06-14T08:18:42Z</dcterms:modified>
</cp:coreProperties>
</file>